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757" r:id="rId4"/>
    <p:sldMasterId id="2147483783" r:id="rId5"/>
  </p:sldMasterIdLst>
  <p:notesMasterIdLst>
    <p:notesMasterId r:id="rId15"/>
  </p:notesMasterIdLst>
  <p:sldIdLst>
    <p:sldId id="257" r:id="rId6"/>
    <p:sldId id="260" r:id="rId7"/>
    <p:sldId id="274" r:id="rId8"/>
    <p:sldId id="261" r:id="rId9"/>
    <p:sldId id="276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F709-A533-4676-B641-628320D9C6B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0FFB5-202F-4AA1-ACC7-CE4B730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8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8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207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0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207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430" tIns="45720" rIns="91430" bIns="45720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302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60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  <a:prstGeom prst="rect">
            <a:avLst/>
          </a:prstGeom>
        </p:spPr>
        <p:txBody>
          <a:bodyPr lIns="91430" tIns="45720" rIns="91430" bIns="45720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302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60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  <a:prstGeom prst="rect">
            <a:avLst/>
          </a:prstGeom>
        </p:spPr>
        <p:txBody>
          <a:bodyPr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8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0" tIns="45720" rIns="91430" bIns="4572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</p:spPr>
        <p:txBody>
          <a:bodyPr lIns="91430" tIns="45720" rIns="9143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302" indent="0">
              <a:buNone/>
              <a:defRPr sz="1200"/>
            </a:lvl3pPr>
            <a:lvl4pPr marL="1371446" indent="0">
              <a:buNone/>
              <a:defRPr sz="1000"/>
            </a:lvl4pPr>
            <a:lvl5pPr marL="1828602" indent="0">
              <a:buNone/>
              <a:defRPr sz="1000"/>
            </a:lvl5pPr>
            <a:lvl6pPr marL="2285742" indent="0">
              <a:buNone/>
              <a:defRPr sz="1000"/>
            </a:lvl6pPr>
            <a:lvl7pPr marL="2742892" indent="0">
              <a:buNone/>
              <a:defRPr sz="1000"/>
            </a:lvl7pPr>
            <a:lvl8pPr marL="3200039" indent="0">
              <a:buNone/>
              <a:defRPr sz="1000"/>
            </a:lvl8pPr>
            <a:lvl9pPr marL="365719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4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0" tIns="45720" rIns="91430" bIns="4572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302" indent="0">
              <a:buNone/>
              <a:defRPr sz="2400"/>
            </a:lvl3pPr>
            <a:lvl4pPr marL="1371446" indent="0">
              <a:buNone/>
              <a:defRPr sz="2000"/>
            </a:lvl4pPr>
            <a:lvl5pPr marL="1828602" indent="0">
              <a:buNone/>
              <a:defRPr sz="2000"/>
            </a:lvl5pPr>
            <a:lvl6pPr marL="2285742" indent="0">
              <a:buNone/>
              <a:defRPr sz="2000"/>
            </a:lvl6pPr>
            <a:lvl7pPr marL="2742892" indent="0">
              <a:buNone/>
              <a:defRPr sz="2000"/>
            </a:lvl7pPr>
            <a:lvl8pPr marL="3200039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302" indent="0">
              <a:buNone/>
              <a:defRPr sz="1200"/>
            </a:lvl3pPr>
            <a:lvl4pPr marL="1371446" indent="0">
              <a:buNone/>
              <a:defRPr sz="1000"/>
            </a:lvl4pPr>
            <a:lvl5pPr marL="1828602" indent="0">
              <a:buNone/>
              <a:defRPr sz="1000"/>
            </a:lvl5pPr>
            <a:lvl6pPr marL="2285742" indent="0">
              <a:buNone/>
              <a:defRPr sz="1000"/>
            </a:lvl6pPr>
            <a:lvl7pPr marL="2742892" indent="0">
              <a:buNone/>
              <a:defRPr sz="1000"/>
            </a:lvl7pPr>
            <a:lvl8pPr marL="3200039" indent="0">
              <a:buNone/>
              <a:defRPr sz="1000"/>
            </a:lvl8pPr>
            <a:lvl9pPr marL="365719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1" y="273844"/>
            <a:ext cx="5800725" cy="4358879"/>
          </a:xfrm>
          <a:prstGeom prst="rect">
            <a:avLst/>
          </a:prstGeom>
        </p:spPr>
        <p:txBody>
          <a:bodyPr vert="eaVert" lIns="91430" tIns="45720" rIns="9143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0" tIns="45720" rIns="91430" bIns="45720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0" tIns="45720" rIns="91430" bIns="45720"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302" indent="0" algn="ctr">
              <a:buNone/>
              <a:defRPr sz="1800"/>
            </a:lvl3pPr>
            <a:lvl4pPr marL="1371446" indent="0" algn="ctr">
              <a:buNone/>
              <a:defRPr sz="1600"/>
            </a:lvl4pPr>
            <a:lvl5pPr marL="1828602" indent="0" algn="ctr">
              <a:buNone/>
              <a:defRPr sz="1600"/>
            </a:lvl5pPr>
            <a:lvl6pPr marL="2285742" indent="0" algn="ctr">
              <a:buNone/>
              <a:defRPr sz="1600"/>
            </a:lvl6pPr>
            <a:lvl7pPr marL="2742892" indent="0" algn="ctr">
              <a:buNone/>
              <a:defRPr sz="1600"/>
            </a:lvl7pPr>
            <a:lvl8pPr marL="3200039" indent="0" algn="ctr">
              <a:buNone/>
              <a:defRPr sz="1600"/>
            </a:lvl8pPr>
            <a:lvl9pPr marL="365719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4302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lIns="91430" tIns="45720" rIns="91430" bIns="45720"/>
          <a:lstStyle/>
          <a:p>
            <a:pPr defTabSz="914302"/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4302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35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6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2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8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3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3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25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8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2"/>
            <a:ext cx="3886200" cy="750094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91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2388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86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334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82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77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70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6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2" y="136531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6" y="71755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8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1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08" indent="0">
              <a:buNone/>
              <a:defRPr sz="1600"/>
            </a:lvl2pPr>
            <a:lvl3pPr marL="512016" indent="0">
              <a:buNone/>
              <a:defRPr sz="1300"/>
            </a:lvl3pPr>
            <a:lvl4pPr marL="768024" indent="0">
              <a:buNone/>
              <a:defRPr sz="1100"/>
            </a:lvl4pPr>
            <a:lvl5pPr marL="1024032" indent="0">
              <a:buNone/>
              <a:defRPr sz="1100"/>
            </a:lvl5pPr>
            <a:lvl6pPr marL="1280040" indent="0">
              <a:buNone/>
              <a:defRPr sz="1100"/>
            </a:lvl6pPr>
            <a:lvl7pPr marL="1536046" indent="0">
              <a:buNone/>
              <a:defRPr sz="1100"/>
            </a:lvl7pPr>
            <a:lvl8pPr marL="1792055" indent="0">
              <a:buNone/>
              <a:defRPr sz="1100"/>
            </a:lvl8pPr>
            <a:lvl9pPr marL="204806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0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8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4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8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6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9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7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3"/>
            <a:ext cx="2019300" cy="22629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3"/>
            <a:ext cx="2019300" cy="22629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2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2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81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09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7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3E26BC15-B161-4C75-9B3A-128C91250747}" type="datetimeFigureOut">
              <a:rPr lang="zh-CN" altLang="en-US">
                <a:solidFill>
                  <a:srgbClr val="000000"/>
                </a:solidFill>
              </a:rPr>
              <a:pPr defTabSz="914400"/>
              <a:t>2022/8/30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8B4E113-1DE2-475C-BE03-FB3C59433037}" type="slidenum">
              <a:rPr lang="zh-CN" altLang="en-US">
                <a:solidFill>
                  <a:srgbClr val="000000"/>
                </a:solidFill>
              </a:rPr>
              <a:pPr defTabSz="9144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3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6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0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6" indent="0">
              <a:buNone/>
              <a:defRPr sz="1300" b="1"/>
            </a:lvl2pPr>
            <a:lvl3pPr marL="609550" indent="0">
              <a:buNone/>
              <a:defRPr sz="1200" b="1"/>
            </a:lvl3pPr>
            <a:lvl4pPr marL="914334" indent="0">
              <a:buNone/>
              <a:defRPr sz="1100" b="1"/>
            </a:lvl4pPr>
            <a:lvl5pPr marL="1219102" indent="0">
              <a:buNone/>
              <a:defRPr sz="1100" b="1"/>
            </a:lvl5pPr>
            <a:lvl6pPr marL="1523884" indent="0">
              <a:buNone/>
              <a:defRPr sz="1100" b="1"/>
            </a:lvl6pPr>
            <a:lvl7pPr marL="1828667" indent="0">
              <a:buNone/>
              <a:defRPr sz="1100" b="1"/>
            </a:lvl7pPr>
            <a:lvl8pPr marL="2133435" indent="0">
              <a:buNone/>
              <a:defRPr sz="1100" b="1"/>
            </a:lvl8pPr>
            <a:lvl9pPr marL="243821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6" indent="0">
              <a:buNone/>
              <a:defRPr sz="1300" b="1"/>
            </a:lvl2pPr>
            <a:lvl3pPr marL="609550" indent="0">
              <a:buNone/>
              <a:defRPr sz="1200" b="1"/>
            </a:lvl3pPr>
            <a:lvl4pPr marL="914334" indent="0">
              <a:buNone/>
              <a:defRPr sz="1100" b="1"/>
            </a:lvl4pPr>
            <a:lvl5pPr marL="1219102" indent="0">
              <a:buNone/>
              <a:defRPr sz="1100" b="1"/>
            </a:lvl5pPr>
            <a:lvl6pPr marL="1523884" indent="0">
              <a:buNone/>
              <a:defRPr sz="1100" b="1"/>
            </a:lvl6pPr>
            <a:lvl7pPr marL="1828667" indent="0">
              <a:buNone/>
              <a:defRPr sz="1100" b="1"/>
            </a:lvl7pPr>
            <a:lvl8pPr marL="2133435" indent="0">
              <a:buNone/>
              <a:defRPr sz="1100" b="1"/>
            </a:lvl8pPr>
            <a:lvl9pPr marL="243821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25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27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9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1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45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8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3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6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2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1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8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76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2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9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9" y="136534"/>
            <a:ext cx="2555875" cy="2926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9"/>
            <a:ext cx="1504157" cy="2345531"/>
          </a:xfrm>
        </p:spPr>
        <p:txBody>
          <a:bodyPr/>
          <a:lstStyle>
            <a:lvl1pPr marL="0" indent="0">
              <a:buNone/>
              <a:defRPr sz="1000"/>
            </a:lvl1pPr>
            <a:lvl2pPr marL="304776" indent="0">
              <a:buNone/>
              <a:defRPr sz="800"/>
            </a:lvl2pPr>
            <a:lvl3pPr marL="609550" indent="0">
              <a:buNone/>
              <a:defRPr sz="700"/>
            </a:lvl3pPr>
            <a:lvl4pPr marL="914334" indent="0">
              <a:buNone/>
              <a:defRPr sz="600"/>
            </a:lvl4pPr>
            <a:lvl5pPr marL="1219102" indent="0">
              <a:buNone/>
              <a:defRPr sz="600"/>
            </a:lvl5pPr>
            <a:lvl6pPr marL="1523884" indent="0">
              <a:buNone/>
              <a:defRPr sz="600"/>
            </a:lvl6pPr>
            <a:lvl7pPr marL="1828667" indent="0">
              <a:buNone/>
              <a:defRPr sz="600"/>
            </a:lvl7pPr>
            <a:lvl8pPr marL="2133435" indent="0">
              <a:buNone/>
              <a:defRPr sz="600"/>
            </a:lvl8pPr>
            <a:lvl9pPr marL="243821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2100"/>
            </a:lvl1pPr>
            <a:lvl2pPr marL="304776" indent="0">
              <a:buNone/>
              <a:defRPr sz="1800"/>
            </a:lvl2pPr>
            <a:lvl3pPr marL="609550" indent="0">
              <a:buNone/>
              <a:defRPr sz="1600"/>
            </a:lvl3pPr>
            <a:lvl4pPr marL="914334" indent="0">
              <a:buNone/>
              <a:defRPr sz="1300"/>
            </a:lvl4pPr>
            <a:lvl5pPr marL="1219102" indent="0">
              <a:buNone/>
              <a:defRPr sz="1300"/>
            </a:lvl5pPr>
            <a:lvl6pPr marL="1523884" indent="0">
              <a:buNone/>
              <a:defRPr sz="1300"/>
            </a:lvl6pPr>
            <a:lvl7pPr marL="1828667" indent="0">
              <a:buNone/>
              <a:defRPr sz="1300"/>
            </a:lvl7pPr>
            <a:lvl8pPr marL="2133435" indent="0">
              <a:buNone/>
              <a:defRPr sz="1300"/>
            </a:lvl8pPr>
            <a:lvl9pPr marL="2438214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2"/>
            <a:ext cx="2743200" cy="402431"/>
          </a:xfrm>
        </p:spPr>
        <p:txBody>
          <a:bodyPr/>
          <a:lstStyle>
            <a:lvl1pPr marL="0" indent="0">
              <a:buNone/>
              <a:defRPr sz="1000"/>
            </a:lvl1pPr>
            <a:lvl2pPr marL="304776" indent="0">
              <a:buNone/>
              <a:defRPr sz="800"/>
            </a:lvl2pPr>
            <a:lvl3pPr marL="609550" indent="0">
              <a:buNone/>
              <a:defRPr sz="700"/>
            </a:lvl3pPr>
            <a:lvl4pPr marL="914334" indent="0">
              <a:buNone/>
              <a:defRPr sz="600"/>
            </a:lvl4pPr>
            <a:lvl5pPr marL="1219102" indent="0">
              <a:buNone/>
              <a:defRPr sz="600"/>
            </a:lvl5pPr>
            <a:lvl6pPr marL="1523884" indent="0">
              <a:buNone/>
              <a:defRPr sz="600"/>
            </a:lvl6pPr>
            <a:lvl7pPr marL="1828667" indent="0">
              <a:buNone/>
              <a:defRPr sz="600"/>
            </a:lvl7pPr>
            <a:lvl8pPr marL="2133435" indent="0">
              <a:buNone/>
              <a:defRPr sz="600"/>
            </a:lvl8pPr>
            <a:lvl9pPr marL="243821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3"/>
            <a:ext cx="4114800" cy="2262982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5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60955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1" indent="-190486" algn="l" defTabSz="6095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2" indent="-152392" algn="l" defTabSz="60955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12" indent="-152392" algn="l" defTabSz="60955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3" indent="-152392" algn="l" defTabSz="60955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60" indent="-152392" algn="l" defTabSz="60955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43" indent="-152392" algn="l" defTabSz="60955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817" indent="-152392" algn="l" defTabSz="60955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94" indent="-152392" algn="l" defTabSz="60955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6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50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4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02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84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67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35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14" algn="l" defTabSz="6095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3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3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6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4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4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8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6" indent="-228572" algn="l" defTabSz="9143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3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20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6" indent="-192006" algn="l" defTabSz="5120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1" indent="-160007" algn="l" defTabSz="5120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0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28" indent="-128004" algn="l" defTabSz="5120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36" indent="-128004" algn="l" defTabSz="5120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4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44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57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6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8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1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4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32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4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4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55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61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21" Type="http://schemas.openxmlformats.org/officeDocument/2006/relationships/image" Target="../media/image23.svg"/><Relationship Id="rId34" Type="http://schemas.openxmlformats.org/officeDocument/2006/relationships/image" Target="../media/image36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8" Type="http://schemas.openxmlformats.org/officeDocument/2006/relationships/image" Target="../media/image10.png"/><Relationship Id="rId3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6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8501617" y="568851"/>
            <a:ext cx="380438" cy="5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258997" y="1901576"/>
            <a:ext cx="561155" cy="561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8140336" y="3174524"/>
            <a:ext cx="610694" cy="648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272347" y="238366"/>
            <a:ext cx="651746" cy="600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88754" y="1990188"/>
            <a:ext cx="538706" cy="644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69321" y="281682"/>
            <a:ext cx="716530" cy="465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8149443" y="1139181"/>
            <a:ext cx="272817" cy="5651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345769" y="1344281"/>
            <a:ext cx="967586" cy="316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008288" y="808735"/>
            <a:ext cx="419867" cy="399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224518" y="3341402"/>
            <a:ext cx="630113" cy="713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83212" y="2503823"/>
            <a:ext cx="725990" cy="725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8587095" y="3145285"/>
            <a:ext cx="199991" cy="924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7758346" y="3966953"/>
            <a:ext cx="456907" cy="4670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8448102" y="4346002"/>
            <a:ext cx="438271" cy="48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061287" y="3658320"/>
            <a:ext cx="431117" cy="8092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586349" y="4240084"/>
            <a:ext cx="308150" cy="90632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10208" y="1120553"/>
            <a:ext cx="6979497" cy="2799470"/>
            <a:chOff x="-558188" y="-479040"/>
            <a:chExt cx="17372928" cy="6738529"/>
          </a:xfrm>
        </p:grpSpPr>
        <p:grpSp>
          <p:nvGrpSpPr>
            <p:cNvPr id="20" name="Group 20"/>
            <p:cNvGrpSpPr/>
            <p:nvPr/>
          </p:nvGrpSpPr>
          <p:grpSpPr>
            <a:xfrm>
              <a:off x="-558188" y="64437"/>
              <a:ext cx="17372928" cy="6195052"/>
              <a:chOff x="-150271" y="-91406"/>
              <a:chExt cx="4677003" cy="166778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50271" y="-91406"/>
                <a:ext cx="4677003" cy="1667783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6114667" y="-479040"/>
              <a:ext cx="4027219" cy="961149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809789" y="1813175"/>
            <a:ext cx="354004" cy="354004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E78F9410-8292-4EDE-9FE8-521FBCA430E5}"/>
              </a:ext>
            </a:extLst>
          </p:cNvPr>
          <p:cNvSpPr txBox="1"/>
          <p:nvPr/>
        </p:nvSpPr>
        <p:spPr>
          <a:xfrm>
            <a:off x="1073350" y="1642333"/>
            <a:ext cx="709702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5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XÂY DỰNG VÀ TÔN TRỌNG </a:t>
            </a:r>
          </a:p>
          <a:p>
            <a:pPr algn="ctr" defTabSz="60955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Ý KIẾN KHÁC BIỆT</a:t>
            </a:r>
            <a:endParaRPr lang="en-US" sz="4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AC5ABCF-DEE8-F2B1-5B2E-23847A6CEF69}"/>
              </a:ext>
            </a:extLst>
          </p:cNvPr>
          <p:cNvSpPr txBox="1"/>
          <p:nvPr/>
        </p:nvSpPr>
        <p:spPr>
          <a:xfrm>
            <a:off x="1191509" y="115936"/>
            <a:ext cx="70970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5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NÓI VÀ NGHE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57457"/>
      </p:ext>
    </p:extLst>
  </p:cSld>
  <p:clrMapOvr>
    <a:masterClrMapping/>
  </p:clrMapOvr>
  <p:transition spd="med" advTm="8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87" y="3096554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45" y="3234138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9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73270" y="-365441"/>
            <a:ext cx="4357122" cy="432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11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189755" y="1715524"/>
            <a:ext cx="3083815" cy="2123658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 defTabSz="914302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40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91430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4177" y="2357074"/>
            <a:ext cx="2895592" cy="2857927"/>
            <a:chOff x="0" y="0"/>
            <a:chExt cx="5790779" cy="6288437"/>
          </a:xfrm>
        </p:grpSpPr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067" y="0"/>
              <a:ext cx="2734650" cy="3320647"/>
            </a:xfrm>
            <a:prstGeom prst="rect">
              <a:avLst/>
            </a:prstGeom>
          </p:spPr>
        </p:pic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329950"/>
              <a:ext cx="5790779" cy="3958487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6266875" y="2529417"/>
            <a:ext cx="3163450" cy="2800351"/>
            <a:chOff x="0" y="0"/>
            <a:chExt cx="5699999" cy="6583461"/>
          </a:xfrm>
        </p:grpSpPr>
        <p:pic>
          <p:nvPicPr>
            <p:cNvPr id="7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887681"/>
              <a:ext cx="5699999" cy="4695780"/>
            </a:xfrm>
            <a:prstGeom prst="rect">
              <a:avLst/>
            </a:prstGeom>
          </p:spPr>
        </p:pic>
        <p:pic>
          <p:nvPicPr>
            <p:cNvPr id="8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82240" y="0"/>
              <a:ext cx="2335518" cy="2508857"/>
            </a:xfrm>
            <a:prstGeom prst="rect">
              <a:avLst/>
            </a:prstGeom>
          </p:spPr>
        </p:pic>
      </p:grpSp>
      <p:sp>
        <p:nvSpPr>
          <p:cNvPr id="9" name="Rounded Rectangular Callout 8"/>
          <p:cNvSpPr/>
          <p:nvPr/>
        </p:nvSpPr>
        <p:spPr>
          <a:xfrm>
            <a:off x="1295400" y="342211"/>
            <a:ext cx="6186943" cy="2362200"/>
          </a:xfrm>
          <a:prstGeom prst="wedgeRoundRectCallout">
            <a:avLst>
              <a:gd name="adj1" fmla="val -19630"/>
              <a:gd name="adj2" fmla="val 6575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427327" y="427935"/>
            <a:ext cx="5882144" cy="212407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600" i="1" dirty="0">
                <a:latin typeface="Times New Roman" pitchFamily="18" charset="0"/>
                <a:cs typeface="Times New Roman" pitchFamily="18" charset="0"/>
              </a:rPr>
              <a:t>Trong buổi thảo luận, em đã từng bắt gặp những trường hợp nào khiến cho cuộc thảo luận rơi vào thất bại?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6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01" y="8530"/>
            <a:ext cx="2075663" cy="33546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1" y="807726"/>
            <a:ext cx="2315953" cy="43697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8157" y="1828800"/>
            <a:ext cx="2832886" cy="3900703"/>
          </a:xfrm>
          <a:prstGeom prst="rect">
            <a:avLst/>
          </a:prstGeom>
        </p:spPr>
      </p:pic>
      <p:sp>
        <p:nvSpPr>
          <p:cNvPr id="18" name="Vertical Scroll 17"/>
          <p:cNvSpPr/>
          <p:nvPr/>
        </p:nvSpPr>
        <p:spPr>
          <a:xfrm>
            <a:off x="0" y="228600"/>
            <a:ext cx="5410200" cy="4629150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7"/>
          <p:cNvSpPr txBox="1"/>
          <p:nvPr/>
        </p:nvSpPr>
        <p:spPr>
          <a:xfrm>
            <a:off x="789564" y="914400"/>
            <a:ext cx="3831072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nl-NL" sz="3400" b="1" dirty="0">
                <a:latin typeface="Times New Roman" pitchFamily="18" charset="0"/>
                <a:cs typeface="Times New Roman" pitchFamily="18" charset="0"/>
              </a:rPr>
              <a:t>Chủ đề trao đổi: </a:t>
            </a:r>
            <a:r>
              <a:rPr lang="nl-NL" sz="3400" dirty="0">
                <a:latin typeface="Times New Roman" pitchFamily="18" charset="0"/>
                <a:cs typeface="Times New Roman" pitchFamily="18" charset="0"/>
              </a:rPr>
              <a:t>Trao đổi ý kiến về hai câu tục ngữ: “</a:t>
            </a:r>
            <a:r>
              <a:rPr lang="nl-NL" sz="3400" i="1" dirty="0">
                <a:latin typeface="Times New Roman" pitchFamily="18" charset="0"/>
                <a:cs typeface="Times New Roman" pitchFamily="18" charset="0"/>
              </a:rPr>
              <a:t>Một giọt máu đào hơn ao nước lã”, “Bán anh em xa mua láng giềng gần”.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489614"/>
            <a:ext cx="3886200" cy="124747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419600" y="227524"/>
            <a:ext cx="4495800" cy="177165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83416"/>
              </p:ext>
            </p:extLst>
          </p:nvPr>
        </p:nvGraphicFramePr>
        <p:xfrm>
          <a:off x="609600" y="2343150"/>
          <a:ext cx="7924800" cy="222884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6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HỌC TẬP SỐ 1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tôi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36" marR="42636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648200" y="114300"/>
            <a:ext cx="4495800" cy="177165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227524"/>
            <a:ext cx="4267200" cy="2001326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86435" y="2178813"/>
            <a:ext cx="3848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20" rIns="9143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37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SỐ 2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8900"/>
            <a:ext cx="807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4444" y="907881"/>
            <a:ext cx="1022523" cy="33277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876658"/>
            <a:ext cx="1052776" cy="33277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9782" y="1301412"/>
            <a:ext cx="1089078" cy="33277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11277" y="1815762"/>
            <a:ext cx="1089078" cy="33277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905000" y="1158355"/>
            <a:ext cx="5321012" cy="2628899"/>
            <a:chOff x="0" y="0"/>
            <a:chExt cx="10673075" cy="133368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673075" cy="1333683"/>
              <a:chOff x="0" y="0"/>
              <a:chExt cx="9987613" cy="12480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988883" cy="1248029"/>
              </a:xfrm>
              <a:custGeom>
                <a:avLst/>
                <a:gdLst/>
                <a:ahLst/>
                <a:cxnLst/>
                <a:rect l="l" t="t" r="r" b="b"/>
                <a:pathLst>
                  <a:path w="9988883" h="1248029">
                    <a:moveTo>
                      <a:pt x="9435163" y="1248029"/>
                    </a:moveTo>
                    <a:lnTo>
                      <a:pt x="553720" y="1248029"/>
                    </a:lnTo>
                    <a:cubicBezTo>
                      <a:pt x="247650" y="1248029"/>
                      <a:pt x="0" y="968640"/>
                      <a:pt x="0" y="624744"/>
                    </a:cubicBezTo>
                    <a:cubicBezTo>
                      <a:pt x="0" y="279415"/>
                      <a:pt x="247650" y="0"/>
                      <a:pt x="553720" y="0"/>
                    </a:cubicBezTo>
                    <a:lnTo>
                      <a:pt x="9435163" y="0"/>
                    </a:lnTo>
                    <a:cubicBezTo>
                      <a:pt x="9741233" y="0"/>
                      <a:pt x="9988883" y="279415"/>
                      <a:pt x="9988883" y="624744"/>
                    </a:cubicBezTo>
                    <a:cubicBezTo>
                      <a:pt x="9987613" y="968640"/>
                      <a:pt x="9739963" y="1248029"/>
                      <a:pt x="9435163" y="1248029"/>
                    </a:cubicBezTo>
                    <a:close/>
                  </a:path>
                </a:pathLst>
              </a:custGeom>
              <a:solidFill>
                <a:srgbClr val="F4C073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91648" y="333466"/>
              <a:ext cx="9599227" cy="13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60">
                <a:lnSpc>
                  <a:spcPts val="2058"/>
                </a:lnSpc>
              </a:pPr>
              <a:endParaRPr lang="en-US" sz="1500" dirty="0">
                <a:solidFill>
                  <a:srgbClr val="11100E"/>
                </a:solidFill>
                <a:latin typeface="Public San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00" y="1526079"/>
            <a:ext cx="54745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800" b="1" dirty="0"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2686050"/>
            <a:ext cx="4301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1295400" y="-1085874"/>
            <a:ext cx="6648230" cy="432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7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472036" y="1175854"/>
            <a:ext cx="459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4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858" y="2571750"/>
            <a:ext cx="921685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1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1295475" y="-1069668"/>
            <a:ext cx="6572030" cy="4091402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7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4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05" y="1451076"/>
            <a:ext cx="834935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trao đổi với phụ huynh về chủ đề “</a:t>
            </a:r>
            <a:r>
              <a:rPr lang="nl-NL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 chơi game của học sinh hiện nay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theo phiếu nhiệm vụ sau: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406104" y="467088"/>
            <a:ext cx="459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15409"/>
              </p:ext>
            </p:extLst>
          </p:nvPr>
        </p:nvGraphicFramePr>
        <p:xfrm>
          <a:off x="405504" y="2708287"/>
          <a:ext cx="8349358" cy="24003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06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THỰC HIỆN NHIỆM VỤ Ở NHÀ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tôi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kiến của phụ huynh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182</Words>
  <Application>Microsoft Office PowerPoint</Application>
  <PresentationFormat>Trình chiếu Trên màn hình (16:9)</PresentationFormat>
  <Paragraphs>31</Paragraphs>
  <Slides>9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1_Office Theme</vt:lpstr>
      <vt:lpstr>Office 主题</vt:lpstr>
      <vt:lpstr>2_Office Theme</vt:lpstr>
      <vt:lpstr>1_Office 主题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NGUYET</dc:creator>
  <cp:lastModifiedBy>Nguyen Hoang My Ngan</cp:lastModifiedBy>
  <cp:revision>19</cp:revision>
  <dcterms:created xsi:type="dcterms:W3CDTF">2022-06-05T01:55:11Z</dcterms:created>
  <dcterms:modified xsi:type="dcterms:W3CDTF">2022-08-30T14:12:08Z</dcterms:modified>
</cp:coreProperties>
</file>